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A3BB0-5D99-7EB5-1D01-D11CE01F4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3A2815-97AC-8C2B-7C56-9D0D2807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C2D5B1-2A7A-88DB-FE53-D274D6B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B0C8CC-3D15-7FCE-0AD7-F6F941D6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B68038-58A6-08A0-9CD2-6C19D977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65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00AD22-2CF2-66DA-54DB-F9B1C74D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C045147-3766-953F-4AAA-6F5B999FE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877A90-1A0D-202B-0797-A385259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AE8CC7-4286-D3EB-F0CB-4E646D4E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5CED16-44DF-DAA6-C4E7-AE4A6C30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4088EAC-B010-8396-13A7-15D75E568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75016D-012B-D643-3D10-6024B9FE0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E7B3BB-6820-1ABB-176C-73873F61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3AFE2B-6D6E-8D3B-94F3-A866C2CE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5624BE-80A8-0CEA-0A8C-86E4AECD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88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4B97CD-3A45-ECE2-E5BA-BEA8E2C0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55E270-7634-1DE2-8702-CB49D38C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0292D3-CF57-AF99-E7D7-C79E1F48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299AE4-A065-A5BF-4207-2C9C7C98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7F1803-9C73-8C54-91C4-C0E91307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58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40549-598A-C9E0-FC04-B3D6C069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DD2B06-1768-33E6-B262-798550D75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F3B35-B335-18D3-5370-8C410EDE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2C19B1-D424-C901-953A-C6F84777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CB86F7-3B86-2622-7AD5-F5E6A0AA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9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BAB26-08DC-136C-8644-61C8E7B7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0E612B-4C05-AA07-B15C-80329C267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5D8292-4C74-3D31-7233-3DAB98B95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FE680E-70C6-BA84-B6B1-1C03D935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2DB5BB-09D7-EAD2-99FE-A326CDBF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D61EDA-724D-3349-2BE5-03C05AD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310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289FBC-6C1A-27A0-AF98-7AAAF2A1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5AEBC7-FACB-6628-D03C-634CEDCC8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82338B-F337-3395-DFE2-FD69FBF43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E990258-5A46-1D86-0D68-4E3648C8A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9CEB17E-04DC-4E45-5C16-3A8004F5B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6897A5-25F5-8043-5928-FAEA2AD7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35FCAE4-C51F-8ABA-7638-C5299DB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FEA6ED-B9C1-00C8-F156-7045E152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06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BB7F7-D6C8-FD76-4315-0D2C9DDF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A660CAE-313C-EFF9-0A15-1DA4FDF6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B6B872-6E56-2F71-0744-C0B26CC2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191D2C-40E8-2CD9-693D-542600EB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92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A72BE2-0AAE-DC93-934A-22A96749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40F15B-F337-EA24-39CB-A801CAA5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16B9D8-826E-7A4F-8596-EE3110CC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53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D8961-F621-153D-87FD-EB44C794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1002FF-8BBF-11D7-73CF-C6FE5B343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3D189A-DA28-4ADD-8DB1-FB98208EF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81A752-3B00-FE6B-E0FB-1C1CA501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658A61-02A4-C85F-3E04-2A2F0997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D995DC-5A30-B0A3-B071-747D7DD2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24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91570E-05CB-A7FF-98EC-C2FC32A7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47D0CAF-8337-56F6-7DFE-6591FAD2A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D88A14-DAF6-003B-1CA8-EB736D20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EEA99A-353F-A772-276F-FF672254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86D0-EEB2-BA1D-77F6-0BFF6294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31BD52-C78D-1D70-C573-61D01B74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10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F931A-D77F-7E41-8446-048C0EA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729D4D-647D-C4D7-63B5-7F77B661E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F7A886-6B4E-9CB5-C444-41AA4668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5C7A5-0887-2247-B73F-5C82C79FC2D5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320475-8F99-62C2-1BD3-F2E70A6DB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0275A8-34EC-35A3-E48F-E064BF4B4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5C843-C6BD-6D40-8874-1DF61AECE4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18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1D800CA-D9A5-08CB-4A47-8440FAD2E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7601" y="254000"/>
            <a:ext cx="6502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545B443-BECA-386E-013A-FCF3BD0B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350" y="177800"/>
            <a:ext cx="5829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4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814DB61-48E8-D226-8F7A-1ADA78AB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0" y="177800"/>
            <a:ext cx="50165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5393DC6-9EA0-84A9-8D66-FF6B1C37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5550" y="355600"/>
            <a:ext cx="4660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66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Manuele Bazzichetto</dc:creator>
  <cp:lastModifiedBy>Manuele Bazzichetto</cp:lastModifiedBy>
  <cp:revision>1</cp:revision>
  <dcterms:created xsi:type="dcterms:W3CDTF">2023-12-05T14:25:29Z</dcterms:created>
  <dcterms:modified xsi:type="dcterms:W3CDTF">2023-12-05T16:36:49Z</dcterms:modified>
</cp:coreProperties>
</file>